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034BB-2412-4DF6-AA71-480B4B6E0908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E9D5A-E110-465B-86FE-20C996255F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OS%20Lapidary%20L1-4.do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3"/>
          <p:cNvSpPr txBox="1">
            <a:spLocks noChangeArrowheads="1"/>
          </p:cNvSpPr>
          <p:nvPr/>
        </p:nvSpPr>
        <p:spPr bwMode="auto">
          <a:xfrm>
            <a:off x="1600200" y="1793875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Level IV</a:t>
            </a:r>
          </a:p>
        </p:txBody>
      </p:sp>
      <p:sp>
        <p:nvSpPr>
          <p:cNvPr id="5" name="TextBox 34"/>
          <p:cNvSpPr txBox="1">
            <a:spLocks noChangeArrowheads="1"/>
          </p:cNvSpPr>
          <p:nvPr/>
        </p:nvSpPr>
        <p:spPr bwMode="auto">
          <a:xfrm>
            <a:off x="1600200" y="2743200"/>
            <a:ext cx="825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Level III</a:t>
            </a:r>
          </a:p>
        </p:txBody>
      </p:sp>
      <p:sp>
        <p:nvSpPr>
          <p:cNvPr id="6" name="TextBox 35"/>
          <p:cNvSpPr txBox="1">
            <a:spLocks noChangeArrowheads="1"/>
          </p:cNvSpPr>
          <p:nvPr/>
        </p:nvSpPr>
        <p:spPr bwMode="auto">
          <a:xfrm>
            <a:off x="1600200" y="3733800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600" b="1" dirty="0">
                <a:solidFill>
                  <a:srgbClr val="002060"/>
                </a:solidFill>
                <a:latin typeface="Calibri" pitchFamily="34" charset="0"/>
              </a:rPr>
              <a:t>Level II</a:t>
            </a:r>
          </a:p>
        </p:txBody>
      </p:sp>
      <p:sp>
        <p:nvSpPr>
          <p:cNvPr id="7" name="TextBox 36"/>
          <p:cNvSpPr txBox="1">
            <a:spLocks noChangeArrowheads="1"/>
          </p:cNvSpPr>
          <p:nvPr/>
        </p:nvSpPr>
        <p:spPr bwMode="auto">
          <a:xfrm>
            <a:off x="1612900" y="4691063"/>
            <a:ext cx="914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600" b="1">
                <a:solidFill>
                  <a:srgbClr val="002060"/>
                </a:solidFill>
                <a:latin typeface="Calibri" pitchFamily="34" charset="0"/>
              </a:rPr>
              <a:t>Level  I</a:t>
            </a:r>
          </a:p>
        </p:txBody>
      </p:sp>
      <p:sp>
        <p:nvSpPr>
          <p:cNvPr id="8" name="AutoShape 45"/>
          <p:cNvSpPr>
            <a:spLocks noChangeArrowheads="1"/>
          </p:cNvSpPr>
          <p:nvPr/>
        </p:nvSpPr>
        <p:spPr bwMode="auto">
          <a:xfrm>
            <a:off x="4572000" y="4287838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sz="1600">
              <a:cs typeface="Arial" charset="0"/>
            </a:endParaRPr>
          </a:p>
        </p:txBody>
      </p:sp>
      <p:sp>
        <p:nvSpPr>
          <p:cNvPr id="9" name="AutoShape 50"/>
          <p:cNvSpPr>
            <a:spLocks noChangeArrowheads="1"/>
          </p:cNvSpPr>
          <p:nvPr/>
        </p:nvSpPr>
        <p:spPr bwMode="auto">
          <a:xfrm>
            <a:off x="4572000" y="3297238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sz="1600">
              <a:cs typeface="Arial" charset="0"/>
            </a:endParaRPr>
          </a:p>
        </p:txBody>
      </p:sp>
      <p:sp>
        <p:nvSpPr>
          <p:cNvPr id="10" name="AutoShape 53"/>
          <p:cNvSpPr>
            <a:spLocks noChangeArrowheads="1"/>
          </p:cNvSpPr>
          <p:nvPr/>
        </p:nvSpPr>
        <p:spPr bwMode="auto">
          <a:xfrm>
            <a:off x="4572000" y="2306638"/>
            <a:ext cx="304800" cy="2286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en-US" sz="1600"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971800" y="4592638"/>
            <a:ext cx="3505200" cy="568325"/>
          </a:xfrm>
          <a:prstGeom prst="rect">
            <a:avLst/>
          </a:prstGeom>
          <a:solidFill>
            <a:srgbClr val="FFFF66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rIns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cs typeface="Arial" charset="0"/>
              </a:rPr>
              <a:t>Lapidary</a:t>
            </a:r>
          </a:p>
          <a:p>
            <a:pPr algn="ctr"/>
            <a:r>
              <a:rPr lang="en-US" sz="1200" b="1" dirty="0">
                <a:cs typeface="Arial" charset="0"/>
                <a:hlinkClick r:id="rId2" action="ppaction://hlinkfile"/>
              </a:rPr>
              <a:t>OS   </a:t>
            </a:r>
            <a:endParaRPr lang="en-US" sz="1200" b="1" dirty="0"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276600" y="3602038"/>
            <a:ext cx="2895600" cy="568325"/>
          </a:xfrm>
          <a:prstGeom prst="rect">
            <a:avLst/>
          </a:prstGeom>
          <a:solidFill>
            <a:srgbClr val="CCCC00"/>
          </a:solidFill>
          <a:ln w="9525">
            <a:solidFill>
              <a:srgbClr val="CCCC00"/>
            </a:solidFill>
            <a:miter lim="800000"/>
            <a:headEnd/>
            <a:tailEnd/>
          </a:ln>
        </p:spPr>
        <p:txBody>
          <a:bodyPr rIns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cs typeface="Arial" charset="0"/>
              </a:rPr>
              <a:t>Lapidary</a:t>
            </a:r>
          </a:p>
          <a:p>
            <a:pPr algn="ctr"/>
            <a:r>
              <a:rPr lang="en-US" sz="1200" b="1" dirty="0">
                <a:cs typeface="Arial" charset="0"/>
                <a:hlinkClick r:id="rId2" action="ppaction://hlinkfile"/>
              </a:rPr>
              <a:t>OS  </a:t>
            </a:r>
            <a:endParaRPr lang="en-US" sz="1200" b="1" dirty="0">
              <a:cs typeface="Arial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3505200" y="2611438"/>
            <a:ext cx="2514600" cy="569913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</p:spPr>
        <p:txBody>
          <a:bodyPr lIns="0" rIns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cs typeface="Arial" charset="0"/>
              </a:rPr>
              <a:t>Lapidary</a:t>
            </a:r>
          </a:p>
          <a:p>
            <a:pPr algn="ctr"/>
            <a:r>
              <a:rPr lang="en-US" sz="1200" b="1" dirty="0">
                <a:cs typeface="Arial" charset="0"/>
                <a:hlinkClick r:id="rId2" action="ppaction://hlinkfile"/>
              </a:rPr>
              <a:t>OS</a:t>
            </a:r>
            <a:endParaRPr lang="en-US" sz="1200" b="1" dirty="0">
              <a:cs typeface="Arial" charset="0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733800" y="1697038"/>
            <a:ext cx="2057400" cy="527050"/>
          </a:xfrm>
          <a:prstGeom prst="rect">
            <a:avLst/>
          </a:prstGeom>
          <a:solidFill>
            <a:srgbClr val="FFCCFF"/>
          </a:solidFill>
          <a:ln w="12700">
            <a:solidFill>
              <a:srgbClr val="FFCCFF"/>
            </a:solidFill>
            <a:miter lim="800000"/>
            <a:headEnd/>
            <a:tailEnd/>
          </a:ln>
        </p:spPr>
        <p:txBody>
          <a:bodyPr anchor="ctr" anchorCtr="1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>
                <a:cs typeface="Arial" charset="0"/>
              </a:rPr>
              <a:t>Lapidary </a:t>
            </a:r>
            <a:endParaRPr lang="en-US" sz="1600" b="1" dirty="0" smtClean="0">
              <a:cs typeface="Arial" charset="0"/>
            </a:endParaRPr>
          </a:p>
          <a:p>
            <a:pPr algn="ctr"/>
            <a:r>
              <a:rPr lang="en-US" sz="1200" b="1" dirty="0" smtClean="0">
                <a:cs typeface="Arial" charset="0"/>
                <a:hlinkClick r:id="rId2" action="ppaction://hlinkfile"/>
              </a:rPr>
              <a:t>OS </a:t>
            </a:r>
            <a:endParaRPr lang="en-US" sz="1200" b="1" dirty="0">
              <a:cs typeface="Arial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09600" y="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LAPIDARY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Getey</dc:creator>
  <cp:lastModifiedBy>Getey</cp:lastModifiedBy>
  <cp:revision>6</cp:revision>
  <dcterms:created xsi:type="dcterms:W3CDTF">2014-01-28T07:20:07Z</dcterms:created>
  <dcterms:modified xsi:type="dcterms:W3CDTF">2014-01-28T13:44:46Z</dcterms:modified>
</cp:coreProperties>
</file>